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5E9FE-813D-4314-93B1-978C0D381917}" v="2" dt="2025-06-24T05:33:16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川 充英" userId="8b4f1cfd-341e-498b-ba48-0a3f90426dc6" providerId="ADAL" clId="{42D5E9FE-813D-4314-93B1-978C0D381917}"/>
    <pc:docChg chg="addSld delSld">
      <pc:chgData name="石川 充英" userId="8b4f1cfd-341e-498b-ba48-0a3f90426dc6" providerId="ADAL" clId="{42D5E9FE-813D-4314-93B1-978C0D381917}" dt="2025-06-24T05:34:22.005" v="1" actId="2696"/>
      <pc:docMkLst>
        <pc:docMk/>
      </pc:docMkLst>
      <pc:sldChg chg="new del">
        <pc:chgData name="石川 充英" userId="8b4f1cfd-341e-498b-ba48-0a3f90426dc6" providerId="ADAL" clId="{42D5E9FE-813D-4314-93B1-978C0D381917}" dt="2025-06-24T05:34:22.005" v="1" actId="2696"/>
        <pc:sldMkLst>
          <pc:docMk/>
          <pc:sldMk cId="2736518359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4233C-3ECF-48A6-B6DA-9ED668EBB9AD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81A44-E83D-4188-8644-E4D2F6E22C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400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9DE367-663E-E7F1-DF94-6CE4B3496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0E35FE-7824-B70E-4928-BB3C5C56EA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3FEAF0-C694-3656-081C-617823AC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9934C0-ADD2-3EF9-3941-EFDF5F9EC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10637C-2D4D-B79B-4C3C-70E62ADDC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663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1A4525-7A56-498B-0C79-BA2FC8E91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B8E98C-8FE7-94E1-BADD-FCD08FA7C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10CE54-FDD4-AC55-25BE-5F0AC0E0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128E05-3823-9BF2-07E4-457BB302A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8C2118-1844-012B-B863-DE119995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878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34E4EDC-B43A-445F-2F7D-72FFD70221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412714-B0E5-D104-AEDE-F358AAF2B4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355C8E-C76E-DAFD-D715-4730F8E95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E05D2A-07C9-8977-A125-7490AC429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EFE910-CECE-5052-08E3-439617436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82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75D47A-6CFE-7383-FF22-936F6D1CF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D51905-152B-66CF-8495-E37C0E082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31D6DD-0919-1414-6A83-1891C232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E8A940-ABC7-8687-58BC-6AD98B934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7BB350-CC0D-A2F0-6CA5-2A1AFCB1D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41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B36046-4E15-67B4-3D53-C1A229A56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962066-69E3-D82B-66A1-AFB4B7500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79BFAA-5AC3-99D9-7C6F-A654735F8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95C5F7-6B63-0F96-B460-7372EE51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6C4FDC-9210-8B3C-874D-85D36FDCE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79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7169EE-24B8-0EBA-5F79-1FAFA68B5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F7467D-E503-93AA-A5AE-B63DAA7F6F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2D04242-C16E-6767-1E83-45886331E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8491E8-A7F5-B861-6823-46AABE5C3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F3B6A6D-DAE0-B450-A5CD-1B80E3A0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558CF0A-CC08-62B4-F982-64C77CB06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35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C7ECCC-CAE2-5776-8D23-9B8A7A733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ADBD6CD-CDCF-F998-8C2D-817801E97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98FB33-1D2F-9E66-F3FD-8B4BCBCD51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F9C9302-D0A5-20D6-4028-B177D88756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3CCBA91-8DB4-BDAC-892A-8B6980F87E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B6DB8F-3C82-0D77-225B-20B9048D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4A624E0-652F-5F74-486F-D7C5D8ED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306C9D1-4ACA-DD15-D913-BFB8F8F2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96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3C58E0-B09F-0A76-0B85-8FBB8CA73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813E21B-38EC-5428-888A-907378884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3E6F7DC-D17C-708E-3C66-8992B4DCC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10C9A52-41B4-234F-5791-7ECDC7D5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81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7CB185-6357-5001-4829-31D1E973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4CFB0D1-1D45-4902-95BA-4E496D26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E323DE1-BFDF-4B7C-F703-3A8FF4736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36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AF95E2-DB77-F219-978E-F35475FA5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C2794C-C768-40D1-89EF-948365B72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6118A61-C67C-95C6-7E73-70CE0A345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A8FAFE-6988-C502-1452-B08EBFA93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3F5FB1-4D8F-5F24-5133-881520CB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6B2E8D-7336-2315-04F0-3CC7223CD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845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A811F1-5973-A53F-C6B5-359E10A72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C84EA4D-C704-82D2-D68C-C014E548AC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47D1AC-D80F-7162-0029-E2E823CF7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2049FF-5635-BF09-DF4F-AC77A0E34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704FB5-89E0-8769-8298-62E44205A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680465-F093-29D2-3F20-234BE053C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95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6A9FD6D-FFB5-0D4F-81FA-04D88E49C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E14A26-FBB8-0A2C-34DF-2306BB2AF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1D2E63-9776-467D-70F9-B55CB4145F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861F37-9932-41AE-A939-C37F3D0C7241}" type="datetimeFigureOut">
              <a:rPr kumimoji="1" lang="ja-JP" altLang="en-US" smtClean="0"/>
              <a:t>2025/8/29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43EC1E-6A4D-7628-EAE5-B8CAA4ECB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D8016E-84E1-5EFF-34CA-85CDE06B0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1D82CD-43D2-4115-BB71-AC6A190429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23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AED62A2-4176-4FD7-F9AD-B7F9263276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1F2AA12C-8BAD-D1A5-1FDB-EE3FD95D26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5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株式会社</a:t>
            </a:r>
            <a:r>
              <a:rPr kumimoji="1" lang="en-US" altLang="ja-JP" sz="5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JEED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ja-JP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環境省の</a:t>
            </a:r>
            <a:r>
              <a:rPr kumimoji="1" lang="ja-JP" altLang="en-US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下記</a:t>
            </a:r>
            <a:r>
              <a:rPr kumimoji="1" lang="ja-JP" altLang="ja-JP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ホームページ</a:t>
            </a:r>
            <a:r>
              <a:rPr kumimoji="1" lang="ja-JP" altLang="en-US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を加工して作成しています。</a:t>
            </a:r>
            <a:r>
              <a:rPr lang="ja-JP" altLang="en-US" sz="2500" kern="100" dirty="0">
                <a:solidFill>
                  <a:prstClr val="black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1" lang="ja-JP" altLang="ja-JP" sz="25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https://www.env.go.jp/nature/isan/worldheritage/shirakami/index.html</a:t>
            </a:r>
            <a:endParaRPr kumimoji="1" lang="ja-JP" altLang="en-US" sz="2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599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BB7551-4D08-18CD-DDEB-3B4EEEC06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dirty="0"/>
              <a:t>世界遺産地域の紹介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8304905-D158-C968-FDFD-F62245059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729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45D0C-064B-0952-F999-BBFE145FE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/>
              <a:t>普遍的価値</a:t>
            </a:r>
            <a:endParaRPr lang="ja-JP" altLang="en-US" dirty="0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2F144612-B5B4-FD9A-3FA5-0FE0145C4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8271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16F8866-E866-15F1-AB85-013BE290F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ja-JP" altLang="en-US" dirty="0"/>
              <a:t>保護管理の具体例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387EB6-C1D0-445D-D596-D7FDA8CC0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941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ワイド画面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游明朝</vt:lpstr>
      <vt:lpstr>Arial</vt:lpstr>
      <vt:lpstr>Times New Roman</vt:lpstr>
      <vt:lpstr>Wingdings</vt:lpstr>
      <vt:lpstr>Office テーマ</vt:lpstr>
      <vt:lpstr>PowerPoint プレゼンテーション</vt:lpstr>
      <vt:lpstr>世界遺産地域の紹介</vt:lpstr>
      <vt:lpstr>普遍的価値</vt:lpstr>
      <vt:lpstr>保護管理の具体例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2025-08-29T02:44:55Z</dcterms:created>
  <dcterms:modified xsi:type="dcterms:W3CDTF">2025-08-29T02:45:17Z</dcterms:modified>
</cp:coreProperties>
</file>